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4"/>
  </p:notesMasterIdLst>
  <p:sldIdLst>
    <p:sldId id="267" r:id="rId3"/>
    <p:sldId id="2146846997" r:id="rId4"/>
    <p:sldId id="2146846998" r:id="rId5"/>
    <p:sldId id="446" r:id="rId6"/>
    <p:sldId id="2146846996" r:id="rId7"/>
    <p:sldId id="2146847009" r:id="rId8"/>
    <p:sldId id="2146847012" r:id="rId9"/>
    <p:sldId id="2146847005" r:id="rId10"/>
    <p:sldId id="2146847011" r:id="rId11"/>
    <p:sldId id="2146847000" r:id="rId12"/>
    <p:sldId id="42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E3DF"/>
    <a:srgbClr val="33CC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6AB67-AF75-4E8A-89B7-53F2CF0A46E9}" v="21" dt="2025-12-17T01:52:19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teri Elmira Azarine Mohd Jafriza" userId="8546c199-5a56-45c8-a396-835deb27893c" providerId="ADAL" clId="{5DAC3357-8FA1-405E-9898-1036443B9762}"/>
    <pc:docChg chg="custSel addSld modSld">
      <pc:chgData name="Puteri Elmira Azarine Mohd Jafriza" userId="8546c199-5a56-45c8-a396-835deb27893c" providerId="ADAL" clId="{5DAC3357-8FA1-405E-9898-1036443B9762}" dt="2025-12-17T01:56:30.516" v="43" actId="478"/>
      <pc:docMkLst>
        <pc:docMk/>
      </pc:docMkLst>
      <pc:sldChg chg="modSp mod">
        <pc:chgData name="Puteri Elmira Azarine Mohd Jafriza" userId="8546c199-5a56-45c8-a396-835deb27893c" providerId="ADAL" clId="{5DAC3357-8FA1-405E-9898-1036443B9762}" dt="2025-12-17T01:47:52.061" v="22" actId="1076"/>
        <pc:sldMkLst>
          <pc:docMk/>
          <pc:sldMk cId="4251184313" sldId="267"/>
        </pc:sldMkLst>
        <pc:spChg chg="mod">
          <ac:chgData name="Puteri Elmira Azarine Mohd Jafriza" userId="8546c199-5a56-45c8-a396-835deb27893c" providerId="ADAL" clId="{5DAC3357-8FA1-405E-9898-1036443B9762}" dt="2025-12-17T01:47:52.061" v="22" actId="1076"/>
          <ac:spMkLst>
            <pc:docMk/>
            <pc:sldMk cId="4251184313" sldId="267"/>
            <ac:spMk id="4" creationId="{6560B126-4A67-4B96-388B-97748E279A95}"/>
          </ac:spMkLst>
        </pc:spChg>
      </pc:sldChg>
      <pc:sldChg chg="modSp mod">
        <pc:chgData name="Puteri Elmira Azarine Mohd Jafriza" userId="8546c199-5a56-45c8-a396-835deb27893c" providerId="ADAL" clId="{5DAC3357-8FA1-405E-9898-1036443B9762}" dt="2025-12-17T01:44:31.643" v="2" actId="20577"/>
        <pc:sldMkLst>
          <pc:docMk/>
          <pc:sldMk cId="1117867847" sldId="2146846996"/>
        </pc:sldMkLst>
        <pc:graphicFrameChg chg="modGraphic">
          <ac:chgData name="Puteri Elmira Azarine Mohd Jafriza" userId="8546c199-5a56-45c8-a396-835deb27893c" providerId="ADAL" clId="{5DAC3357-8FA1-405E-9898-1036443B9762}" dt="2025-12-17T01:44:31.643" v="2" actId="20577"/>
          <ac:graphicFrameMkLst>
            <pc:docMk/>
            <pc:sldMk cId="1117867847" sldId="2146846996"/>
            <ac:graphicFrameMk id="4" creationId="{D22F592F-45B2-40EC-550D-63FE86DAAFD4}"/>
          </ac:graphicFrameMkLst>
        </pc:graphicFrameChg>
      </pc:sldChg>
      <pc:sldChg chg="addSp modSp mod">
        <pc:chgData name="Puteri Elmira Azarine Mohd Jafriza" userId="8546c199-5a56-45c8-a396-835deb27893c" providerId="ADAL" clId="{5DAC3357-8FA1-405E-9898-1036443B9762}" dt="2025-12-17T01:50:45.615" v="28" actId="1076"/>
        <pc:sldMkLst>
          <pc:docMk/>
          <pc:sldMk cId="204823121" sldId="2146846998"/>
        </pc:sldMkLst>
        <pc:spChg chg="mod">
          <ac:chgData name="Puteri Elmira Azarine Mohd Jafriza" userId="8546c199-5a56-45c8-a396-835deb27893c" providerId="ADAL" clId="{5DAC3357-8FA1-405E-9898-1036443B9762}" dt="2025-12-17T01:44:25.241" v="0" actId="20577"/>
          <ac:spMkLst>
            <pc:docMk/>
            <pc:sldMk cId="204823121" sldId="2146846998"/>
            <ac:spMk id="9" creationId="{F9ABB5C3-81DE-410D-3ECE-124E0FDF1C6D}"/>
          </ac:spMkLst>
        </pc:spChg>
        <pc:picChg chg="add mod">
          <ac:chgData name="Puteri Elmira Azarine Mohd Jafriza" userId="8546c199-5a56-45c8-a396-835deb27893c" providerId="ADAL" clId="{5DAC3357-8FA1-405E-9898-1036443B9762}" dt="2025-12-17T01:50:45.615" v="28" actId="1076"/>
          <ac:picMkLst>
            <pc:docMk/>
            <pc:sldMk cId="204823121" sldId="2146846998"/>
            <ac:picMk id="1026" creationId="{723EEAC1-261E-1D64-DDEE-74835456BB04}"/>
          </ac:picMkLst>
        </pc:picChg>
      </pc:sldChg>
      <pc:sldChg chg="addSp modSp mod">
        <pc:chgData name="Puteri Elmira Azarine Mohd Jafriza" userId="8546c199-5a56-45c8-a396-835deb27893c" providerId="ADAL" clId="{5DAC3357-8FA1-405E-9898-1036443B9762}" dt="2025-12-17T01:52:19.464" v="42" actId="1076"/>
        <pc:sldMkLst>
          <pc:docMk/>
          <pc:sldMk cId="3225563785" sldId="2146847000"/>
        </pc:sldMkLst>
        <pc:spChg chg="mod">
          <ac:chgData name="Puteri Elmira Azarine Mohd Jafriza" userId="8546c199-5a56-45c8-a396-835deb27893c" providerId="ADAL" clId="{5DAC3357-8FA1-405E-9898-1036443B9762}" dt="2025-12-17T01:44:44.769" v="5" actId="20577"/>
          <ac:spMkLst>
            <pc:docMk/>
            <pc:sldMk cId="3225563785" sldId="2146847000"/>
            <ac:spMk id="9" creationId="{F9ABB5C3-81DE-410D-3ECE-124E0FDF1C6D}"/>
          </ac:spMkLst>
        </pc:spChg>
        <pc:picChg chg="add mod">
          <ac:chgData name="Puteri Elmira Azarine Mohd Jafriza" userId="8546c199-5a56-45c8-a396-835deb27893c" providerId="ADAL" clId="{5DAC3357-8FA1-405E-9898-1036443B9762}" dt="2025-12-17T01:52:19.464" v="42" actId="1076"/>
          <ac:picMkLst>
            <pc:docMk/>
            <pc:sldMk cId="3225563785" sldId="2146847000"/>
            <ac:picMk id="4098" creationId="{B53E56BC-31A0-661B-B906-1F2F465EBDE3}"/>
          </ac:picMkLst>
        </pc:picChg>
      </pc:sldChg>
      <pc:sldChg chg="addSp modSp mod">
        <pc:chgData name="Puteri Elmira Azarine Mohd Jafriza" userId="8546c199-5a56-45c8-a396-835deb27893c" providerId="ADAL" clId="{5DAC3357-8FA1-405E-9898-1036443B9762}" dt="2025-12-17T01:51:17.282" v="33" actId="14100"/>
        <pc:sldMkLst>
          <pc:docMk/>
          <pc:sldMk cId="3221966555" sldId="2146847005"/>
        </pc:sldMkLst>
        <pc:spChg chg="mod">
          <ac:chgData name="Puteri Elmira Azarine Mohd Jafriza" userId="8546c199-5a56-45c8-a396-835deb27893c" providerId="ADAL" clId="{5DAC3357-8FA1-405E-9898-1036443B9762}" dt="2025-12-17T01:44:35.998" v="3" actId="20577"/>
          <ac:spMkLst>
            <pc:docMk/>
            <pc:sldMk cId="3221966555" sldId="2146847005"/>
            <ac:spMk id="9" creationId="{9894E4B4-6B34-149E-2FF9-36718F6E807E}"/>
          </ac:spMkLst>
        </pc:spChg>
        <pc:picChg chg="add mod">
          <ac:chgData name="Puteri Elmira Azarine Mohd Jafriza" userId="8546c199-5a56-45c8-a396-835deb27893c" providerId="ADAL" clId="{5DAC3357-8FA1-405E-9898-1036443B9762}" dt="2025-12-17T01:51:17.282" v="33" actId="14100"/>
          <ac:picMkLst>
            <pc:docMk/>
            <pc:sldMk cId="3221966555" sldId="2146847005"/>
            <ac:picMk id="2050" creationId="{F2340ED7-675F-F434-64F0-163A5F1D0A88}"/>
          </ac:picMkLst>
        </pc:picChg>
      </pc:sldChg>
      <pc:sldChg chg="addSp delSp modSp mod">
        <pc:chgData name="Puteri Elmira Azarine Mohd Jafriza" userId="8546c199-5a56-45c8-a396-835deb27893c" providerId="ADAL" clId="{5DAC3357-8FA1-405E-9898-1036443B9762}" dt="2025-12-17T01:56:30.516" v="43" actId="478"/>
        <pc:sldMkLst>
          <pc:docMk/>
          <pc:sldMk cId="695405273" sldId="2146847009"/>
        </pc:sldMkLst>
        <pc:picChg chg="add mod">
          <ac:chgData name="Puteri Elmira Azarine Mohd Jafriza" userId="8546c199-5a56-45c8-a396-835deb27893c" providerId="ADAL" clId="{5DAC3357-8FA1-405E-9898-1036443B9762}" dt="2025-12-17T01:45:46.222" v="9" actId="1076"/>
          <ac:picMkLst>
            <pc:docMk/>
            <pc:sldMk cId="695405273" sldId="2146847009"/>
            <ac:picMk id="4" creationId="{B7580D7E-A218-07EC-05F7-82221AD10ACE}"/>
          </ac:picMkLst>
        </pc:picChg>
        <pc:picChg chg="add mod">
          <ac:chgData name="Puteri Elmira Azarine Mohd Jafriza" userId="8546c199-5a56-45c8-a396-835deb27893c" providerId="ADAL" clId="{5DAC3357-8FA1-405E-9898-1036443B9762}" dt="2025-12-17T01:46:41.019" v="13" actId="14100"/>
          <ac:picMkLst>
            <pc:docMk/>
            <pc:sldMk cId="695405273" sldId="2146847009"/>
            <ac:picMk id="6" creationId="{FC918A6D-7449-9366-BC38-4444C657AB78}"/>
          </ac:picMkLst>
        </pc:picChg>
        <pc:picChg chg="add del mod">
          <ac:chgData name="Puteri Elmira Azarine Mohd Jafriza" userId="8546c199-5a56-45c8-a396-835deb27893c" providerId="ADAL" clId="{5DAC3357-8FA1-405E-9898-1036443B9762}" dt="2025-12-17T01:56:30.516" v="43" actId="478"/>
          <ac:picMkLst>
            <pc:docMk/>
            <pc:sldMk cId="695405273" sldId="2146847009"/>
            <ac:picMk id="8" creationId="{ACE247ED-47A3-C39E-409C-3EF116F94D79}"/>
          </ac:picMkLst>
        </pc:picChg>
      </pc:sldChg>
      <pc:sldChg chg="addSp modSp mod">
        <pc:chgData name="Puteri Elmira Azarine Mohd Jafriza" userId="8546c199-5a56-45c8-a396-835deb27893c" providerId="ADAL" clId="{5DAC3357-8FA1-405E-9898-1036443B9762}" dt="2025-12-17T01:51:40.992" v="36" actId="14100"/>
        <pc:sldMkLst>
          <pc:docMk/>
          <pc:sldMk cId="260402928" sldId="2146847011"/>
        </pc:sldMkLst>
        <pc:spChg chg="mod">
          <ac:chgData name="Puteri Elmira Azarine Mohd Jafriza" userId="8546c199-5a56-45c8-a396-835deb27893c" providerId="ADAL" clId="{5DAC3357-8FA1-405E-9898-1036443B9762}" dt="2025-12-17T01:44:40.105" v="4" actId="20577"/>
          <ac:spMkLst>
            <pc:docMk/>
            <pc:sldMk cId="260402928" sldId="2146847011"/>
            <ac:spMk id="9" creationId="{0AB53C03-FFDD-600D-BCFA-CD401B7D6B23}"/>
          </ac:spMkLst>
        </pc:spChg>
        <pc:picChg chg="add mod">
          <ac:chgData name="Puteri Elmira Azarine Mohd Jafriza" userId="8546c199-5a56-45c8-a396-835deb27893c" providerId="ADAL" clId="{5DAC3357-8FA1-405E-9898-1036443B9762}" dt="2025-12-17T01:51:40.992" v="36" actId="14100"/>
          <ac:picMkLst>
            <pc:docMk/>
            <pc:sldMk cId="260402928" sldId="2146847011"/>
            <ac:picMk id="3074" creationId="{D27738DB-1EF5-2292-204D-34033247E79F}"/>
          </ac:picMkLst>
        </pc:picChg>
      </pc:sldChg>
      <pc:sldChg chg="addSp delSp modSp add mod">
        <pc:chgData name="Puteri Elmira Azarine Mohd Jafriza" userId="8546c199-5a56-45c8-a396-835deb27893c" providerId="ADAL" clId="{5DAC3357-8FA1-405E-9898-1036443B9762}" dt="2025-12-17T01:47:44.002" v="21" actId="1076"/>
        <pc:sldMkLst>
          <pc:docMk/>
          <pc:sldMk cId="120608132" sldId="2146847012"/>
        </pc:sldMkLst>
        <pc:picChg chg="add del">
          <ac:chgData name="Puteri Elmira Azarine Mohd Jafriza" userId="8546c199-5a56-45c8-a396-835deb27893c" providerId="ADAL" clId="{5DAC3357-8FA1-405E-9898-1036443B9762}" dt="2025-12-17T01:47:31.149" v="18" actId="478"/>
          <ac:picMkLst>
            <pc:docMk/>
            <pc:sldMk cId="120608132" sldId="2146847012"/>
            <ac:picMk id="4" creationId="{D15FC703-0CE6-B56E-7E40-798BFF98CDBF}"/>
          </ac:picMkLst>
        </pc:picChg>
        <pc:picChg chg="add mod">
          <ac:chgData name="Puteri Elmira Azarine Mohd Jafriza" userId="8546c199-5a56-45c8-a396-835deb27893c" providerId="ADAL" clId="{5DAC3357-8FA1-405E-9898-1036443B9762}" dt="2025-12-17T01:47:44.002" v="21" actId="1076"/>
          <ac:picMkLst>
            <pc:docMk/>
            <pc:sldMk cId="120608132" sldId="2146847012"/>
            <ac:picMk id="5" creationId="{1AAE7B1D-BA06-DADA-E69A-32EE96A80A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0A9BE-44B0-4497-B884-DE5B98E3B8C9}" type="datetimeFigureOut"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28A23-7F59-4ED1-BFCD-34C70F5E46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2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F79F7-793E-45C4-2073-2FDA252AC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ED564-4E35-78AC-702B-F62B64A09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2EA06A-8CAA-49FC-7870-34C6E3FC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EEC25-5E48-A087-49E5-E693F053F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2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8C77C-0CA8-B4A2-303B-75C897E5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A04-8C38-7BAD-921B-DFC9D5E14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23933-532E-EC1E-835E-44EAEBA2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813DC-6374-6162-29FB-23EDA8D96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08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C6A7D-76DA-6CBA-9F2D-C8A7A104A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60240-A06A-CFC0-4D30-F2D0FB36D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96844-CA9D-4CB5-1D7C-B9D4B9DA2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33AE7-5332-9C94-9E9C-903FE34A7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0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6F7E4-1783-83BB-A74B-32FCE926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DE0615-5E08-F7D5-1A6B-126C0BC9B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52827-823A-3629-63A2-52811EFA5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B3860-04AE-B9FD-90F6-F73E2E8E78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93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A1C40-4CDF-6B3A-D871-5C20FEA81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75E6D-FC4D-2C2F-2808-9C1C710F5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6C725-B5F8-A516-3965-04DDB9BC6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152-12A0-E773-3E06-BF2FC89AF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9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4A600-2BFD-9D08-85C0-9A5A84EC1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57BD4-8258-9EAA-8266-4924BBDA5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EE681-E104-5530-5BB1-B4377340A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023EA-4A37-E7C2-B9A1-B6B701986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02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DB3E0-16C6-E4A2-B3B2-CD83AD10F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D738F-3194-786B-C290-62D2206EE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12246-F1BB-5672-9458-E4B44B3F6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ABA6-C293-25F9-F388-A58F6066A4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56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8C77C-0CA8-B4A2-303B-75C897E5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A2A04-8C38-7BAD-921B-DFC9D5E14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23933-532E-EC1E-835E-44EAEBA22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813DC-6374-6162-29FB-23EDA8D96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7FEBFF-9958-4687-9B05-A01991B4BA8B}" type="slidenum">
              <a:rPr kumimoji="0" lang="en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650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4CFAFBA-4C23-C9A0-2888-54375590BA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1478" y="191798"/>
            <a:ext cx="376638" cy="7035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CE0E78-01B2-DAE7-6323-9AB0941E2D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403" y="2600488"/>
            <a:ext cx="57721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a city&#10;&#10;AI-generated content may be incorrect.">
            <a:extLst>
              <a:ext uri="{FF2B5EF4-FFF2-40B4-BE49-F238E27FC236}">
                <a16:creationId xmlns:a16="http://schemas.microsoft.com/office/drawing/2014/main" id="{5730C797-609F-CFFF-4F8F-D2D6EEDB5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94C356-41F8-7667-C140-8E597C70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D2F9E-AEBA-1174-9899-90E5352F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72B6-08AE-4CAE-AE7A-ED2CA2D2F1B8}" type="datetimeFigureOut">
              <a:rPr lang="en-MY" smtClean="0"/>
              <a:t>17/12/2025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087AC-B4DC-499B-426F-DBAEDDF0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EE43D-FE88-7166-4F9A-0D16A2B9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D496-B2E4-46B4-BE0E-F580A80059AF}" type="slidenum">
              <a:rPr lang="en-MY" smtClean="0"/>
              <a:t>‹#›</a:t>
            </a:fld>
            <a:endParaRPr lang="en-MY"/>
          </a:p>
        </p:txBody>
      </p:sp>
      <p:pic>
        <p:nvPicPr>
          <p:cNvPr id="9" name="Picture 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DEB4A82-7E04-5CA2-0BBA-6FB396E3E5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5" y="329634"/>
            <a:ext cx="2978251" cy="7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9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AF33-B699-4389-B13B-3DADCFEC9338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AB853-0FCC-4B49-B85A-820F52F0EC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9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MY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95AF33-B699-4389-B13B-3DADCFEC9338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B853-0FCC-4B49-B85A-820F52F0EC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92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08F68-61BB-28A4-3EF2-3535645E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59E3D-2521-B343-B321-BF9F7BCCADE3}"/>
              </a:ext>
            </a:extLst>
          </p:cNvPr>
          <p:cNvSpPr txBox="1"/>
          <p:nvPr/>
        </p:nvSpPr>
        <p:spPr>
          <a:xfrm>
            <a:off x="582362" y="3526931"/>
            <a:ext cx="6385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Power BI, Power Query and Excel Dashboard with VBA for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0B126-4A67-4B96-388B-97748E279A95}"/>
              </a:ext>
            </a:extLst>
          </p:cNvPr>
          <p:cNvSpPr txBox="1"/>
          <p:nvPr/>
        </p:nvSpPr>
        <p:spPr>
          <a:xfrm>
            <a:off x="582362" y="2606596"/>
            <a:ext cx="7568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DIC (Malaysia)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Sdn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Bhd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66252-D8DA-FD02-1C9B-94D066987579}"/>
              </a:ext>
            </a:extLst>
          </p:cNvPr>
          <p:cNvSpPr txBox="1"/>
          <p:nvPr/>
        </p:nvSpPr>
        <p:spPr>
          <a:xfrm>
            <a:off x="582363" y="4925319"/>
            <a:ext cx="367891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Trainer: Arman Rasouli</a:t>
            </a:r>
          </a:p>
          <a:p>
            <a:pPr lvl="0">
              <a:defRPr/>
            </a:pPr>
            <a:r>
              <a:rPr lang="en-MY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Date: 18 – 19 December </a:t>
            </a:r>
            <a:r>
              <a:rPr lang="en-MY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Aptos" panose="020B0004020202020204" pitchFamily="34" charset="0"/>
                <a:cs typeface="Poppins" panose="00000500000000000000" pitchFamily="2" charset="0"/>
              </a:rPr>
              <a:t>2025</a:t>
            </a:r>
          </a:p>
          <a:p>
            <a:pPr lvl="0">
              <a:defRPr/>
            </a:pPr>
            <a:r>
              <a:rPr lang="en-MY" dirty="0">
                <a:solidFill>
                  <a:prstClr val="whit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Time: 9.00am – 5.00pm</a:t>
            </a:r>
            <a:endParaRPr kumimoji="0" lang="en-MY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800956-EE82-9678-A027-B02858F9D999}"/>
              </a:ext>
            </a:extLst>
          </p:cNvPr>
          <p:cNvCxnSpPr/>
          <p:nvPr/>
        </p:nvCxnSpPr>
        <p:spPr>
          <a:xfrm>
            <a:off x="716437" y="3404820"/>
            <a:ext cx="4769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8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E0A8-617F-7520-04D4-BA239BD83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E5ED2A-19A4-12FD-EBC8-DB5550EF0B1F}"/>
              </a:ext>
            </a:extLst>
          </p:cNvPr>
          <p:cNvSpPr/>
          <p:nvPr/>
        </p:nvSpPr>
        <p:spPr>
          <a:xfrm>
            <a:off x="444846" y="1715359"/>
            <a:ext cx="7335930" cy="4204674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0D02B0-13F6-A467-292B-36F9AE2F8280}"/>
              </a:ext>
            </a:extLst>
          </p:cNvPr>
          <p:cNvSpPr txBox="1">
            <a:spLocks/>
          </p:cNvSpPr>
          <p:nvPr/>
        </p:nvSpPr>
        <p:spPr>
          <a:xfrm>
            <a:off x="225684" y="244388"/>
            <a:ext cx="5486959" cy="31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/>
              <a:t>EVALUATION &amp; CHECK-OUT</a:t>
            </a:r>
            <a:endParaRPr lang="en-US" cap="all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9ABB5C3-81DE-410D-3ECE-124E0FDF1C6D}"/>
              </a:ext>
            </a:extLst>
          </p:cNvPr>
          <p:cNvSpPr txBox="1"/>
          <p:nvPr/>
        </p:nvSpPr>
        <p:spPr>
          <a:xfrm>
            <a:off x="767897" y="614259"/>
            <a:ext cx="702230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DAY 2- 19 DECEMBER 2025</a:t>
            </a:r>
          </a:p>
          <a:p>
            <a:r>
              <a:rPr lang="en-MY" dirty="0">
                <a:solidFill>
                  <a:srgbClr val="009999"/>
                </a:solidFill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POST-ASSESSMENT, EVALUATION AND CHECK-OUT</a:t>
            </a:r>
            <a:endParaRPr kumimoji="0" lang="en-MY" b="0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Poppins" panose="00000500000000000000" pitchFamily="2" charset="0"/>
              <a:ea typeface="Amazon Ember Light" panose="020B0403020204020204" pitchFamily="34" charset="0"/>
              <a:cs typeface="Poppins" panose="00000500000000000000" pitchFamily="2" charset="0"/>
            </a:endParaRPr>
          </a:p>
        </p:txBody>
      </p:sp>
      <p:pic>
        <p:nvPicPr>
          <p:cNvPr id="7" name="Picture 6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0A7C558D-4E1F-ADA4-1D36-190AC2F5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90" y="1456617"/>
            <a:ext cx="385559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4F707E-330D-47CF-2BEE-1C9B1E6E0AEB}"/>
              </a:ext>
            </a:extLst>
          </p:cNvPr>
          <p:cNvSpPr txBox="1"/>
          <p:nvPr/>
        </p:nvSpPr>
        <p:spPr>
          <a:xfrm>
            <a:off x="7015717" y="440954"/>
            <a:ext cx="4753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Company Domain: “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pgtraining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Username: [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your company email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]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Password: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Abcd1234** </a:t>
            </a:r>
          </a:p>
        </p:txBody>
      </p:sp>
      <p:pic>
        <p:nvPicPr>
          <p:cNvPr id="3" name="Check Out &amp; Post Eva(1)(1)">
            <a:hlinkClick r:id="" action="ppaction://media"/>
            <a:extLst>
              <a:ext uri="{FF2B5EF4-FFF2-40B4-BE49-F238E27FC236}">
                <a16:creationId xmlns:a16="http://schemas.microsoft.com/office/drawing/2014/main" id="{CCB12262-9B67-E22D-1A3B-600FD577E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6690" y="1816401"/>
            <a:ext cx="7112241" cy="400259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3E56BC-31A0-661B-B906-1F2F465EB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9" y="2922024"/>
            <a:ext cx="2227622" cy="22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6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24B7BB-4D05-946C-5C1A-E2B97C08984F}"/>
              </a:ext>
            </a:extLst>
          </p:cNvPr>
          <p:cNvSpPr/>
          <p:nvPr/>
        </p:nvSpPr>
        <p:spPr>
          <a:xfrm>
            <a:off x="1" y="2054362"/>
            <a:ext cx="12192000" cy="2642531"/>
          </a:xfrm>
          <a:prstGeom prst="rect">
            <a:avLst/>
          </a:prstGeom>
          <a:gradFill flip="none" rotWithShape="1">
            <a:gsLst>
              <a:gs pos="0">
                <a:srgbClr val="006770">
                  <a:shade val="30000"/>
                  <a:satMod val="115000"/>
                </a:srgbClr>
              </a:gs>
              <a:gs pos="50000">
                <a:srgbClr val="006770">
                  <a:shade val="67500"/>
                  <a:satMod val="115000"/>
                </a:srgbClr>
              </a:gs>
              <a:gs pos="100000">
                <a:srgbClr val="00677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880B5-960B-119E-7943-891C5FDA43C5}"/>
              </a:ext>
            </a:extLst>
          </p:cNvPr>
          <p:cNvSpPr txBox="1"/>
          <p:nvPr/>
        </p:nvSpPr>
        <p:spPr>
          <a:xfrm>
            <a:off x="2920073" y="5200402"/>
            <a:ext cx="7608541" cy="71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trainer@peoplelogy.com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645A233-B647-43A5-0B86-16DCBAC4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14" y="2109894"/>
            <a:ext cx="4271285" cy="25869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9C7428-AD00-DD01-B9CE-7A86D951C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76" y="2432017"/>
            <a:ext cx="1910749" cy="19107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39E755-9EF5-5B43-319A-85C62655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39" y="5214073"/>
            <a:ext cx="638286" cy="6453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697877-8B6D-BFA4-7E39-E37DDC62DB4D}"/>
              </a:ext>
            </a:extLst>
          </p:cNvPr>
          <p:cNvSpPr txBox="1"/>
          <p:nvPr/>
        </p:nvSpPr>
        <p:spPr>
          <a:xfrm>
            <a:off x="6122586" y="4106865"/>
            <a:ext cx="130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email to 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D6848-7CF6-E4CC-E418-40DEE97E9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000" y="2344827"/>
            <a:ext cx="1998999" cy="21171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797B28-973B-66C5-5D7E-075F4D7FE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957" y="-154982"/>
            <a:ext cx="4134259" cy="2586999"/>
          </a:xfrm>
          <a:prstGeom prst="rect">
            <a:avLst/>
          </a:prstGeom>
        </p:spPr>
      </p:pic>
      <p:pic>
        <p:nvPicPr>
          <p:cNvPr id="5" name="Picture 4" descr="A black background with green text&#10;&#10;AI-generated content may be incorrect.">
            <a:extLst>
              <a:ext uri="{FF2B5EF4-FFF2-40B4-BE49-F238E27FC236}">
                <a16:creationId xmlns:a16="http://schemas.microsoft.com/office/drawing/2014/main" id="{64BB6981-E307-3023-AA78-2FAD911F07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52" y="0"/>
            <a:ext cx="3381681" cy="123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EF014-D7F9-4CE0-46CC-86EDCFE2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325E11-39DF-9EB7-D03C-1C060803D304}"/>
              </a:ext>
            </a:extLst>
          </p:cNvPr>
          <p:cNvSpPr txBox="1">
            <a:spLocks/>
          </p:cNvSpPr>
          <p:nvPr/>
        </p:nvSpPr>
        <p:spPr>
          <a:xfrm>
            <a:off x="225684" y="244388"/>
            <a:ext cx="5486959" cy="31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/>
              <a:t>PEOPLEAPS APP DOWNLOAD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1E61D5E6-9D21-1806-EB82-EEDED264D2AF}"/>
              </a:ext>
            </a:extLst>
          </p:cNvPr>
          <p:cNvSpPr txBox="1"/>
          <p:nvPr/>
        </p:nvSpPr>
        <p:spPr>
          <a:xfrm>
            <a:off x="767897" y="614259"/>
            <a:ext cx="702230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PEOPLEAPS MOBILE APP INSTALLATION</a:t>
            </a:r>
          </a:p>
          <a:p>
            <a:r>
              <a:rPr lang="en-MY" dirty="0">
                <a:solidFill>
                  <a:srgbClr val="009999"/>
                </a:solidFill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SCAN ME TO DOWNLOAD THE APP</a:t>
            </a:r>
            <a:endParaRPr kumimoji="0" lang="en-MY" b="0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Poppins" panose="00000500000000000000" pitchFamily="2" charset="0"/>
              <a:ea typeface="Amazon Ember Light" panose="020B0403020204020204" pitchFamily="34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C47B6-006B-7BB6-6FC1-B2168EFF0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48864" y="5685948"/>
            <a:ext cx="778259" cy="778259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60F557D9-9D6E-AA21-B32A-752B62B08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45" y="1352923"/>
            <a:ext cx="3855592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D2E304D-75DC-1CB7-7F3D-C61BF30870CF}"/>
              </a:ext>
            </a:extLst>
          </p:cNvPr>
          <p:cNvGrpSpPr/>
          <p:nvPr/>
        </p:nvGrpSpPr>
        <p:grpSpPr>
          <a:xfrm>
            <a:off x="6759554" y="2573697"/>
            <a:ext cx="2130272" cy="2762054"/>
            <a:chOff x="5211320" y="1612990"/>
            <a:chExt cx="3067400" cy="39771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947FDC-5CB7-9696-DCCE-B21F59D57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1320" y="1612990"/>
              <a:ext cx="3067400" cy="39771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F267602-1823-6800-B08A-EB76696C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0626" y="1790771"/>
              <a:ext cx="2664728" cy="2701286"/>
            </a:xfrm>
            <a:prstGeom prst="rect">
              <a:avLst/>
            </a:prstGeom>
          </p:spPr>
        </p:pic>
      </p:grpSp>
      <p:pic>
        <p:nvPicPr>
          <p:cNvPr id="15" name="Picture 14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A0366DC9-6182-59C2-9076-E2464429C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10" y="1352923"/>
            <a:ext cx="3855592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1D350C1-447E-80D7-981C-2BA01FE530A3}"/>
              </a:ext>
            </a:extLst>
          </p:cNvPr>
          <p:cNvGrpSpPr/>
          <p:nvPr/>
        </p:nvGrpSpPr>
        <p:grpSpPr>
          <a:xfrm>
            <a:off x="2193296" y="2573697"/>
            <a:ext cx="2130272" cy="2762053"/>
            <a:chOff x="1539362" y="1624491"/>
            <a:chExt cx="3067399" cy="39771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B2BFDD-A86F-7E60-8AD7-912D512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9362" y="1624491"/>
              <a:ext cx="3067399" cy="397710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4D3FB8-AA3D-7380-DAD8-18312734D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606" y="1822357"/>
              <a:ext cx="2646422" cy="2681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47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E0A8-617F-7520-04D4-BA239BD83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E5ED2A-19A4-12FD-EBC8-DB5550EF0B1F}"/>
              </a:ext>
            </a:extLst>
          </p:cNvPr>
          <p:cNvSpPr/>
          <p:nvPr/>
        </p:nvSpPr>
        <p:spPr>
          <a:xfrm>
            <a:off x="444846" y="1715359"/>
            <a:ext cx="7335930" cy="4204674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0D02B0-13F6-A467-292B-36F9AE2F8280}"/>
              </a:ext>
            </a:extLst>
          </p:cNvPr>
          <p:cNvSpPr txBox="1">
            <a:spLocks/>
          </p:cNvSpPr>
          <p:nvPr/>
        </p:nvSpPr>
        <p:spPr>
          <a:xfrm>
            <a:off x="225684" y="244388"/>
            <a:ext cx="5486959" cy="31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/>
              <a:t>PEOPLEAPS CHECK-IN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9ABB5C3-81DE-410D-3ECE-124E0FDF1C6D}"/>
              </a:ext>
            </a:extLst>
          </p:cNvPr>
          <p:cNvSpPr txBox="1"/>
          <p:nvPr/>
        </p:nvSpPr>
        <p:spPr>
          <a:xfrm>
            <a:off x="767897" y="614259"/>
            <a:ext cx="702230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DAY 1 – 18 DECEMBER 2025</a:t>
            </a:r>
          </a:p>
          <a:p>
            <a:r>
              <a:rPr lang="en-MY" dirty="0">
                <a:solidFill>
                  <a:srgbClr val="009999"/>
                </a:solidFill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CHECK-IN AND PRE-ASSESSMENT</a:t>
            </a:r>
            <a:endParaRPr kumimoji="0" lang="en-MY" b="0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Poppins" panose="00000500000000000000" pitchFamily="2" charset="0"/>
              <a:ea typeface="Amazon Ember Light" panose="020B0403020204020204" pitchFamily="34" charset="0"/>
              <a:cs typeface="Poppins" panose="00000500000000000000" pitchFamily="2" charset="0"/>
            </a:endParaRPr>
          </a:p>
        </p:txBody>
      </p:sp>
      <p:pic>
        <p:nvPicPr>
          <p:cNvPr id="4" name="Picture 3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C5D22C46-727B-54C1-06EB-C6D06B7D65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90" y="1456617"/>
            <a:ext cx="385559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CA951-EF4C-7678-E2B7-7247CE6ADD56}"/>
              </a:ext>
            </a:extLst>
          </p:cNvPr>
          <p:cNvSpPr txBox="1"/>
          <p:nvPr/>
        </p:nvSpPr>
        <p:spPr>
          <a:xfrm>
            <a:off x="7015717" y="440954"/>
            <a:ext cx="4753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Company Domain: “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pgtraining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Username: [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your company email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]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Password: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Abcd1234** </a:t>
            </a:r>
          </a:p>
        </p:txBody>
      </p:sp>
      <p:pic>
        <p:nvPicPr>
          <p:cNvPr id="7" name="PEOPLEAPS GUIDELINE - Check in &amp; Pre Assessment (One time)_2025 (1)">
            <a:hlinkClick r:id="" action="ppaction://media"/>
            <a:extLst>
              <a:ext uri="{FF2B5EF4-FFF2-40B4-BE49-F238E27FC236}">
                <a16:creationId xmlns:a16="http://schemas.microsoft.com/office/drawing/2014/main" id="{2BB4B627-35E0-FCCA-0631-685F50532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555" y="1851043"/>
            <a:ext cx="7070511" cy="39333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EEAC1-261E-1D64-DDEE-74835456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159" y="2898497"/>
            <a:ext cx="2220247" cy="222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AA74EF-1E83-6E75-59D8-F8FAA201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" y="1680379"/>
            <a:ext cx="2387356" cy="452437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5E92D92-D553-AD9C-55E4-F4FBA6D8DC14}"/>
              </a:ext>
            </a:extLst>
          </p:cNvPr>
          <p:cNvSpPr txBox="1">
            <a:spLocks/>
          </p:cNvSpPr>
          <p:nvPr/>
        </p:nvSpPr>
        <p:spPr>
          <a:xfrm>
            <a:off x="173079" y="596819"/>
            <a:ext cx="9144000" cy="475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Download E-Materials</a:t>
            </a:r>
            <a:endParaRPr kumimoji="0" lang="en-MY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0042723-2F19-2EAC-2383-4FDF8596DEF5}"/>
              </a:ext>
            </a:extLst>
          </p:cNvPr>
          <p:cNvSpPr txBox="1">
            <a:spLocks/>
          </p:cNvSpPr>
          <p:nvPr/>
        </p:nvSpPr>
        <p:spPr>
          <a:xfrm>
            <a:off x="173079" y="6098083"/>
            <a:ext cx="2073350" cy="341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“Account”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97A082-F8C7-6096-8032-6F2897A453A8}"/>
              </a:ext>
            </a:extLst>
          </p:cNvPr>
          <p:cNvSpPr/>
          <p:nvPr/>
        </p:nvSpPr>
        <p:spPr>
          <a:xfrm>
            <a:off x="2246429" y="3725652"/>
            <a:ext cx="229166" cy="38114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3F44B05-3FFB-6E7C-9828-3FDABA891403}"/>
              </a:ext>
            </a:extLst>
          </p:cNvPr>
          <p:cNvSpPr txBox="1">
            <a:spLocks/>
          </p:cNvSpPr>
          <p:nvPr/>
        </p:nvSpPr>
        <p:spPr>
          <a:xfrm>
            <a:off x="10269957" y="1367818"/>
            <a:ext cx="1097965" cy="381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 5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DCA77C8-13F4-4AFB-9A0B-0AF2272ED249}"/>
              </a:ext>
            </a:extLst>
          </p:cNvPr>
          <p:cNvSpPr txBox="1">
            <a:spLocks/>
          </p:cNvSpPr>
          <p:nvPr/>
        </p:nvSpPr>
        <p:spPr>
          <a:xfrm>
            <a:off x="621987" y="1371934"/>
            <a:ext cx="1097965" cy="381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 1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B9B529D-429F-543D-0D79-9877078C5788}"/>
              </a:ext>
            </a:extLst>
          </p:cNvPr>
          <p:cNvSpPr txBox="1">
            <a:spLocks/>
          </p:cNvSpPr>
          <p:nvPr/>
        </p:nvSpPr>
        <p:spPr>
          <a:xfrm>
            <a:off x="3027826" y="1369190"/>
            <a:ext cx="1097965" cy="381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 2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FDA5FFA-9404-F33B-69C6-09DC3CE344B1}"/>
              </a:ext>
            </a:extLst>
          </p:cNvPr>
          <p:cNvSpPr txBox="1">
            <a:spLocks/>
          </p:cNvSpPr>
          <p:nvPr/>
        </p:nvSpPr>
        <p:spPr>
          <a:xfrm>
            <a:off x="7850524" y="1370562"/>
            <a:ext cx="1097965" cy="381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 4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C70EC9-4C66-D694-4350-7AF167B8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98" y="1627689"/>
            <a:ext cx="2387356" cy="4524375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B8394C8F-616F-CC08-1D59-C97AE88E543C}"/>
              </a:ext>
            </a:extLst>
          </p:cNvPr>
          <p:cNvSpPr txBox="1">
            <a:spLocks/>
          </p:cNvSpPr>
          <p:nvPr/>
        </p:nvSpPr>
        <p:spPr>
          <a:xfrm>
            <a:off x="2521447" y="6100166"/>
            <a:ext cx="2248510" cy="341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“My training”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7B8B3A-574A-597F-CE13-F52418AA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20" y="1657134"/>
            <a:ext cx="2387307" cy="4518176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DF4C4D99-C1B8-857A-EFFC-C90D4809BF66}"/>
              </a:ext>
            </a:extLst>
          </p:cNvPr>
          <p:cNvSpPr txBox="1">
            <a:spLocks/>
          </p:cNvSpPr>
          <p:nvPr/>
        </p:nvSpPr>
        <p:spPr>
          <a:xfrm>
            <a:off x="4937666" y="6004588"/>
            <a:ext cx="2248510" cy="341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the training for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“Upcoming Session”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B64B8B-C6E3-B408-C128-266C5BF6A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852" y="1610110"/>
            <a:ext cx="2387307" cy="4535883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5F68A016-C3E3-A535-D6A3-5366C95EF058}"/>
              </a:ext>
            </a:extLst>
          </p:cNvPr>
          <p:cNvSpPr txBox="1">
            <a:spLocks/>
          </p:cNvSpPr>
          <p:nvPr/>
        </p:nvSpPr>
        <p:spPr>
          <a:xfrm>
            <a:off x="7314642" y="6050121"/>
            <a:ext cx="2248510" cy="341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Click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“Download Materials”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1C70AA-8C00-0C4F-7896-ED0756164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464" y="1557524"/>
            <a:ext cx="2387233" cy="4524142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8005444F-99E9-D283-E144-E6E0EA2FB81C}"/>
              </a:ext>
            </a:extLst>
          </p:cNvPr>
          <p:cNvSpPr txBox="1">
            <a:spLocks/>
          </p:cNvSpPr>
          <p:nvPr/>
        </p:nvSpPr>
        <p:spPr>
          <a:xfrm>
            <a:off x="9707742" y="6081204"/>
            <a:ext cx="2248510" cy="341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Open the file and save the materials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C367428-1543-6D58-09D7-D7204D4A85E2}"/>
              </a:ext>
            </a:extLst>
          </p:cNvPr>
          <p:cNvSpPr txBox="1">
            <a:spLocks/>
          </p:cNvSpPr>
          <p:nvPr/>
        </p:nvSpPr>
        <p:spPr>
          <a:xfrm>
            <a:off x="5415059" y="1373305"/>
            <a:ext cx="1097965" cy="381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STEP 3</a:t>
            </a:r>
            <a:endParaRPr kumimoji="0" lang="en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B575301-4577-4658-9F6C-E80F2A6752D9}"/>
              </a:ext>
            </a:extLst>
          </p:cNvPr>
          <p:cNvSpPr/>
          <p:nvPr/>
        </p:nvSpPr>
        <p:spPr>
          <a:xfrm>
            <a:off x="9478576" y="3580779"/>
            <a:ext cx="229166" cy="38114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390174B-2E1F-D4F6-FED6-CD2AF8B6A4BE}"/>
              </a:ext>
            </a:extLst>
          </p:cNvPr>
          <p:cNvSpPr/>
          <p:nvPr/>
        </p:nvSpPr>
        <p:spPr>
          <a:xfrm>
            <a:off x="4671602" y="3653216"/>
            <a:ext cx="229166" cy="38114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114F89E-3370-D72C-7695-402F740D6457}"/>
              </a:ext>
            </a:extLst>
          </p:cNvPr>
          <p:cNvSpPr/>
          <p:nvPr/>
        </p:nvSpPr>
        <p:spPr>
          <a:xfrm>
            <a:off x="7097715" y="3508342"/>
            <a:ext cx="229166" cy="381140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27FAED-796C-1A0D-8708-2CDEC81A8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05" y="2171131"/>
            <a:ext cx="316665" cy="3097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8BAC70-B08C-2DB1-859D-634055B3CAD7}"/>
              </a:ext>
            </a:extLst>
          </p:cNvPr>
          <p:cNvSpPr txBox="1">
            <a:spLocks/>
          </p:cNvSpPr>
          <p:nvPr/>
        </p:nvSpPr>
        <p:spPr>
          <a:xfrm>
            <a:off x="225684" y="244388"/>
            <a:ext cx="5486959" cy="31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>
                <a:solidFill>
                  <a:prstClr val="black">
                    <a:tint val="82000"/>
                  </a:prstClr>
                </a:solidFill>
                <a:latin typeface="Aptos" panose="020B0004020202020204"/>
              </a:rPr>
              <a:t>E-manual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AE6C421-0B88-494D-81E6-7640E9D13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link from the host for our online participants.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5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ED04-06FA-9400-84E4-E45D85B5B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318F11-E645-F4AA-8BC2-F94FE6C34547}"/>
              </a:ext>
            </a:extLst>
          </p:cNvPr>
          <p:cNvSpPr txBox="1">
            <a:spLocks/>
          </p:cNvSpPr>
          <p:nvPr/>
        </p:nvSpPr>
        <p:spPr>
          <a:xfrm>
            <a:off x="225684" y="244388"/>
            <a:ext cx="5486959" cy="312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cap="all" dirty="0"/>
              <a:t>PROGRAM UPDATE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A2DD731-3C11-1B92-99B7-389AD87EF658}"/>
              </a:ext>
            </a:extLst>
          </p:cNvPr>
          <p:cNvSpPr txBox="1"/>
          <p:nvPr/>
        </p:nvSpPr>
        <p:spPr>
          <a:xfrm>
            <a:off x="688835" y="557126"/>
            <a:ext cx="70223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TENTATIVE PROGRAM RUNDOWN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2F592F-45B2-40EC-550D-63FE86DAA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96131"/>
              </p:ext>
            </p:extLst>
          </p:nvPr>
        </p:nvGraphicFramePr>
        <p:xfrm>
          <a:off x="815941" y="1203806"/>
          <a:ext cx="10618414" cy="47219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3052">
                  <a:extLst>
                    <a:ext uri="{9D8B030D-6E8A-4147-A177-3AD203B41FA5}">
                      <a16:colId xmlns:a16="http://schemas.microsoft.com/office/drawing/2014/main" val="2638010819"/>
                    </a:ext>
                  </a:extLst>
                </a:gridCol>
                <a:gridCol w="3805311">
                  <a:extLst>
                    <a:ext uri="{9D8B030D-6E8A-4147-A177-3AD203B41FA5}">
                      <a16:colId xmlns:a16="http://schemas.microsoft.com/office/drawing/2014/main" val="1092417568"/>
                    </a:ext>
                  </a:extLst>
                </a:gridCol>
                <a:gridCol w="4810051">
                  <a:extLst>
                    <a:ext uri="{9D8B030D-6E8A-4147-A177-3AD203B41FA5}">
                      <a16:colId xmlns:a16="http://schemas.microsoft.com/office/drawing/2014/main" val="3966738673"/>
                    </a:ext>
                  </a:extLst>
                </a:gridCol>
              </a:tblGrid>
              <a:tr h="4263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Time</a:t>
                      </a:r>
                      <a:endParaRPr lang="en-MY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8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 December 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8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19 December 2025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38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262048"/>
                  </a:ext>
                </a:extLst>
              </a:tr>
              <a:tr h="1083589">
                <a:tc>
                  <a:txBody>
                    <a:bodyPr/>
                    <a:lstStyle/>
                    <a:p>
                      <a:pPr algn="l"/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/>
                        </a:rPr>
                        <a:t>8.30 AM – 9.00 AM</a:t>
                      </a:r>
                      <a:endParaRPr lang="en-MY" sz="1600" b="1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Registration via PEOPLEAPS</a:t>
                      </a:r>
                    </a:p>
                    <a:p>
                      <a:pPr marL="342900" indent="-342900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Check in attendance</a:t>
                      </a:r>
                    </a:p>
                    <a:p>
                      <a:pPr marL="342900" indent="-342900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Pre-Assessment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Check in attendance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717958"/>
                  </a:ext>
                </a:extLst>
              </a:tr>
              <a:tr h="53666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9.00 AM </a:t>
                      </a:r>
                      <a:endParaRPr lang="en-MY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Opening Introduction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Class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Class 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19446"/>
                  </a:ext>
                </a:extLst>
              </a:tr>
              <a:tr h="436157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10.30 AM – 10.45 AM </a:t>
                      </a:r>
                      <a:endParaRPr lang="en-MY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Morning Tea Break</a:t>
                      </a:r>
                      <a:endParaRPr lang="en-MY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Morning Tea Break</a:t>
                      </a:r>
                      <a:endParaRPr lang="en-MY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45508"/>
                  </a:ext>
                </a:extLst>
              </a:tr>
              <a:tr h="436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1.00 PM – 2.00 PM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40533"/>
                  </a:ext>
                </a:extLst>
              </a:tr>
              <a:tr h="436157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3.30 PM – 3.45PM</a:t>
                      </a:r>
                      <a:endParaRPr lang="en-MY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Afternoon Tea Break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Afternoon Tea Break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98036"/>
                  </a:ext>
                </a:extLst>
              </a:tr>
              <a:tr h="118147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5.00 PM </a:t>
                      </a:r>
                      <a:endParaRPr lang="en-MY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Check out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Post Assessment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Evaluation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Check out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Group Photo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E3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1386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ACA731A-5C55-051A-84EA-4D3980275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03" y="387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86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9E6F0-BC8F-AF19-4496-A75EB383B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5D2A9E71-DB65-8BEB-F3BB-E421853A0D54}"/>
              </a:ext>
            </a:extLst>
          </p:cNvPr>
          <p:cNvSpPr txBox="1"/>
          <p:nvPr/>
        </p:nvSpPr>
        <p:spPr>
          <a:xfrm>
            <a:off x="459748" y="325203"/>
            <a:ext cx="70223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COURSE OUTLINE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B86E7B-185C-5CDA-44EE-FDDA8E946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03" y="387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80D7E-A218-07EC-05F7-82221AD1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64" y="886681"/>
            <a:ext cx="6823587" cy="3095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918A6D-7449-9366-BC38-4444C657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864" y="4081930"/>
            <a:ext cx="6823587" cy="20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0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BE2F3-D19E-213B-2857-F285D2301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71982D0-818E-78DD-3121-AA5F2D5D26EA}"/>
              </a:ext>
            </a:extLst>
          </p:cNvPr>
          <p:cNvSpPr txBox="1"/>
          <p:nvPr/>
        </p:nvSpPr>
        <p:spPr>
          <a:xfrm>
            <a:off x="459748" y="325203"/>
            <a:ext cx="70223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COURSE OUTLINE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315BBD-42F6-238A-34A1-2C7046C1B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03" y="387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7B1D-BA06-DADA-E69A-32EE96A8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83" y="786868"/>
            <a:ext cx="6875034" cy="58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5459F-DB3F-14A4-34FD-FCE2AF2C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9894E4B4-6B34-149E-2FF9-36718F6E807E}"/>
              </a:ext>
            </a:extLst>
          </p:cNvPr>
          <p:cNvSpPr txBox="1"/>
          <p:nvPr/>
        </p:nvSpPr>
        <p:spPr>
          <a:xfrm>
            <a:off x="494582" y="325203"/>
            <a:ext cx="702230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32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DAY 1 – 18 DECEMBER 2025</a:t>
            </a:r>
          </a:p>
          <a:p>
            <a:r>
              <a:rPr lang="en-MY" sz="2400" dirty="0">
                <a:solidFill>
                  <a:srgbClr val="009999"/>
                </a:solidFill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CHECK-OUT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FAD1D1-505A-B2B6-039B-1239C7CA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03" y="387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786C7-331A-9C72-8301-3D1FCA1D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07" y="1013799"/>
            <a:ext cx="5844201" cy="5844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8A4B4-279B-801F-51E3-48513922B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838" y="5039672"/>
            <a:ext cx="2503513" cy="15028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2340ED7-675F-F434-64F0-163A5F1D0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45" y="1437469"/>
            <a:ext cx="4061720" cy="406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9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9DF0-9B91-C890-EBA2-6AA33592A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0AB53C03-FFDD-600D-BCFA-CD401B7D6B23}"/>
              </a:ext>
            </a:extLst>
          </p:cNvPr>
          <p:cNvSpPr txBox="1"/>
          <p:nvPr/>
        </p:nvSpPr>
        <p:spPr>
          <a:xfrm>
            <a:off x="494582" y="325203"/>
            <a:ext cx="702230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3200" b="1" dirty="0"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DAY 2 – 19 DECEMBER 2025</a:t>
            </a:r>
          </a:p>
          <a:p>
            <a:r>
              <a:rPr lang="en-MY" sz="2400" dirty="0">
                <a:solidFill>
                  <a:srgbClr val="009999"/>
                </a:solidFill>
                <a:latin typeface="Poppins" panose="00000500000000000000" pitchFamily="2" charset="0"/>
                <a:ea typeface="Amazon Ember Light" panose="020B0403020204020204" pitchFamily="34" charset="0"/>
                <a:cs typeface="Poppins" panose="00000500000000000000" pitchFamily="2" charset="0"/>
              </a:rPr>
              <a:t>CHECK-IN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0B8F553-68D8-EBE2-6530-7C1D3D46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103" y="38797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797BB-E86D-B1BD-02DC-753EDE58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07" y="1013799"/>
            <a:ext cx="5844201" cy="5844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F09AF-A6CE-268B-2F00-6A669D3534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046" y="5179161"/>
            <a:ext cx="2413281" cy="14328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27738DB-1EF5-2292-204D-34033247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46" y="1398025"/>
            <a:ext cx="4108040" cy="410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</TotalTime>
  <Words>271</Words>
  <Application>Microsoft Office PowerPoint</Application>
  <PresentationFormat>Widescreen</PresentationFormat>
  <Paragraphs>83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Century Gothic</vt:lpstr>
      <vt:lpstr>Poppins</vt:lpstr>
      <vt:lpstr>Times New Roman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Wei Loh</dc:creator>
  <cp:lastModifiedBy>Puteri Elmira Azarine Mohd Jafriza</cp:lastModifiedBy>
  <cp:revision>7</cp:revision>
  <dcterms:created xsi:type="dcterms:W3CDTF">2013-07-15T20:26:40Z</dcterms:created>
  <dcterms:modified xsi:type="dcterms:W3CDTF">2025-12-17T01:56:32Z</dcterms:modified>
</cp:coreProperties>
</file>